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69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690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84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341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55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38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81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49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61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729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62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713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765F9-8AFA-4944-864D-62F19BFE6A90}" type="datetimeFigureOut">
              <a:rPr lang="ru-RU" smtClean="0"/>
              <a:t>09.06.2017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A69CD-D1F4-4F9C-A416-1779AAA42A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8871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амятные даты Младшая группа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0"/>
            <a:ext cx="10312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746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Памятные даты Старшая группа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800" y="0"/>
            <a:ext cx="103124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161838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RePack by Diakov</cp:lastModifiedBy>
  <cp:revision>1</cp:revision>
  <dcterms:created xsi:type="dcterms:W3CDTF">2017-06-09T10:29:07Z</dcterms:created>
  <dcterms:modified xsi:type="dcterms:W3CDTF">2017-06-09T10:29:12Z</dcterms:modified>
</cp:coreProperties>
</file>